
<file path=[Content_Types].xml><?xml version="1.0" encoding="utf-8"?>
<Types xmlns="http://schemas.openxmlformats.org/package/2006/content-types">
  <Default Extension="com&amp;_nc_ss=7b689&amp;oh=00_AQF2cHTOnr4crZwo_izJhal_n_s4jIwv8o1ruSWTi58Ohw&amp;oe=6A909E12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77" d="100"/>
          <a:sy n="77" d="100"/>
        </p:scale>
        <p:origin x="2456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30EDBE-9D05-6B8A-AE3D-A616F6E41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604EFA-F4C1-A162-480E-1C09A7080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F99D66-66CE-D01C-4006-583C43A29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848AB3-46B5-DAFD-7A42-944DC675B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9228BF-2BCF-99F7-EB5B-94B2F5A57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5091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04FBAF-88AB-09F6-2668-7B0A38DF5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5A4755D-E300-3F96-0E70-4ABD0B9781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459CEF-F49F-B894-8709-5B4E766F1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6A4D7B-B761-1795-7B45-75E1AC187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4449EB-2F23-1851-553B-5F6B706D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9774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220692B-2130-F469-8274-B5ABAF3D9F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508A38C-B140-2560-131F-3727B4082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06B4B0-337D-B5B1-74F7-3F0E71387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55BD91-5E1D-9CB9-0E3F-28F4BFB52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E7ADEC-130B-8CB6-70E9-43AE32E5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8764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42C463-8E71-5C4B-4484-8460715E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A21FE1-B01D-0508-1208-1BF6C581C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0326FA-CBF4-416C-8E54-3DD0D5F5C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507807-8496-3030-6481-287D16E4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A1785B-8FD2-7131-96C9-D494507C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1141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98334B-DEA7-F38F-B896-539EEE49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76ADC1-BEB2-2E05-D796-11552F0B0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1533A8-E3BA-54C5-EB08-B9CE52E63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DBF357-576F-B985-B5E2-36D8E6B8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CD0757-2D59-8D05-37A5-6ED303760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1233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CE2252-1A43-6723-A015-FAAE54B98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54815B-CF33-DCB9-95FB-6E02DA999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A88B28-133C-7A0F-25D6-A01FDB66E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A3D345-9305-23BE-0EBA-4D4DD5F13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A10C5F-969B-E80C-82A7-3A98C5C6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81168C-E603-1FBC-7574-B3CA796AE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595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24C555-2CA5-5D1B-7751-DCBE6998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03074F-322A-67E3-BF84-564FCE4BC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65DBA2-9296-E5E8-4573-3028CD070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E71F546-D73D-D829-A00D-14A943622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616309-FDAB-7FA5-B713-24D551A96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850B65-7746-6A92-EA46-BE0CDD3A1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1440925-A47A-2788-C4F8-90E6EEFE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B89071C-2F70-FA0A-2D3D-D1C3B421C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2032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8E000-6D09-0B19-AC3F-0523B240A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918705E-4939-C5CE-6E9C-023838424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326E8F-78B5-38E4-577B-1942A1F03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706997-172B-0E93-54A8-488F86CA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0439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1160EC6-E8FC-F156-0320-714BD62F2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2B4A1D6-EF9E-2498-9235-A335FC1C3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68E63E-2209-2F0A-E153-0D8CAC54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6654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FA319D-81B1-0E92-16FB-34815B3B6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F8441B-4293-E9D8-6529-1FBE51ECA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FE95CE-E661-ABEB-D748-4C9ACB3FA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605A92-E130-51E4-7003-F6EC6F54E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39ECC01-85C4-8846-48D8-1465818CC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DCD089-455E-B179-95AF-380BC2B2D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55980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D68192-B9F1-456E-FDCC-5C966A2C6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807F573-856F-6DBE-48DA-8BBCF4CFE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8A3BBE-F079-08A1-D59B-C203B492C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3959F1-45EA-ADB4-4195-CB60BF85A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B806B9-8846-92BC-0059-3E49BB25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B9A238-3416-BAE9-04CB-86D9EDB4F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57817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B6055AF-111C-99D6-CDB5-1169BC193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7943A0-0F01-2A41-CF58-E10D6FC90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E6B17D-B813-CE9E-0B54-AA394F221A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CBF529-D176-504A-852E-81F5947B2659}" type="datetimeFigureOut">
              <a:rPr lang="fr-CH" smtClean="0"/>
              <a:t>23.08.26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15505C-48EA-21FF-465C-8804194E34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421A06-8D2A-63BB-89BC-7A5EC43E5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368E5E-6E3D-7345-8233-60C508893BD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9340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com&amp;_nc_ss=7b689&amp;oh=00_AQF2cHTOnr4crZwo_izJhal_n_s4jIwv8o1ruSWTi58Ohw&amp;oe=6A909E12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Photo de profil de tykkalab">
            <a:extLst>
              <a:ext uri="{FF2B5EF4-FFF2-40B4-BE49-F238E27FC236}">
                <a16:creationId xmlns:a16="http://schemas.microsoft.com/office/drawing/2014/main" id="{8C004857-8C1A-DADC-92E3-051FA6B52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434" y="1485271"/>
            <a:ext cx="2469855" cy="246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950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Davie MARET</dc:creator>
  <cp:lastModifiedBy>Davie MARET</cp:lastModifiedBy>
  <cp:revision>1</cp:revision>
  <dcterms:created xsi:type="dcterms:W3CDTF">2026-08-23T10:25:20Z</dcterms:created>
  <dcterms:modified xsi:type="dcterms:W3CDTF">2026-08-23T10:26:00Z</dcterms:modified>
</cp:coreProperties>
</file>